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717"/>
    <a:srgbClr val="191919"/>
    <a:srgbClr val="EF694F"/>
    <a:srgbClr val="3A6775"/>
    <a:srgbClr val="F6F1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51FA78-6FBA-4431-8B72-B637A0E23299}" v="13" dt="2020-02-09T22:04:10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32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4DC71BA-C5D5-4029-8E77-5B8DBCC8B5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BD2B64A-A14B-4E30-B89F-E4F42595ED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AD89410-77F0-458C-A85A-D44E8BE64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9BDC57B-5C6F-4187-83A1-B557972A4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0ED8A5E-1CE1-4DEF-8757-F3E50075D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0787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B251C7F-FBCA-44AF-96F6-5177C97F1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F99CD0EE-E664-47C5-9A6B-1D83D9517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90B2E04-FF65-4425-9849-7CAEE9187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F631FD4-B74C-4EA7-864F-1029CA44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3BB0735-7598-44A8-BFFC-E171F0445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6779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D533021-3294-429A-813F-9DBC559296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443B7867-0564-4128-9E0A-6DE487C50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781D764-7C42-44C8-B428-ECEE17BEF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FB47DB45-CF1E-4508-BBD5-A4DF56FE7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2A04C836-82DD-4402-A912-A6F84ACAC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4654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B18D772-C69E-447B-ACDF-44F10B9C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363EEBE-D0F9-4C31-AB22-8E82BE68F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DE1E9BE-04BA-4210-B67F-A363242E0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033937D-7107-498E-8EF0-1E7F40CC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808E66F-5BAE-4B5C-8D63-1ECD1CC52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25666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6436FFA-30B2-42B7-A3D8-9F84B75D2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4B3F3B0-3EC6-4844-8811-79B15BE40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3670158-94D0-4FE4-AA97-03E9E2991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3205225A-F663-4DA0-A800-BE1833819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AA0D702-F62A-49EF-87DB-9FE5ABE71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76709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7EA8EF1-C020-4436-BC1E-F305F5411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0A1C000-641D-4166-B208-06673D978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C756BC0-25D2-49C1-B077-3D5473205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D08562FF-0BFE-459F-B4BD-1C0FCB0E5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59F657C3-F464-44C0-8B54-5997E304B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8F1E795C-CF7A-4F22-AB59-73F00055E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6220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4C9C6C9-FE69-4CAE-BAA3-6DAEDD347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EDC835CA-4471-49E8-8951-D785C401C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E090E058-9680-4ED3-AF30-F5BB07619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6E165510-33A3-473D-8887-BDCDD86D4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8C113013-85BF-44CB-AFB2-321AB5A3B0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D1FEC3B4-8588-432A-AFE1-A088F121A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0B4E9DC5-641D-4AF7-899A-114D7F301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DA94764A-0840-481A-9F3E-2DC2238D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58392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BB5A226-76D2-474D-A335-0F12ED604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4244AACE-544F-49E0-895F-44974AC34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AAD20745-9C2F-4F74-A3E6-923F1BC96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6BF8C90C-D5B4-45D7-B792-DAEE97A2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9847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5D38B26F-41E0-4EA3-BDCF-2D0DCFE18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BF1FD1B9-9625-4885-A2EB-7E0A51FD8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8D18A32-087F-4A83-AB7C-017D5E05A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5161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65CF142-3B8E-4D20-8741-5DD8132E1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5244367-317C-4893-BE64-6D8EE112D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18848B30-75BA-4BFC-A004-A744FA2CC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DF819F52-CA70-4558-BF9B-AACFEB637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0A1B9E88-90E3-4C66-8387-AB71624EB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3F8F0B2-9A0E-4640-8C54-39ED67645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1090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8B6DFC0-46E7-487F-8ABC-BC5E833A1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587860A1-BE76-42B2-9354-F5B81AE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D4C4A879-90B9-44B3-AAE0-AA51188065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F3166BF-66BC-4B80-95FF-25130141A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069B350-DEFA-4876-8A6B-CC6D34E90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DDA2817F-0969-4298-8786-B369AF67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8215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29DEFD40-B692-4275-8EEF-06630ABE3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CC948E8-A03B-45E3-9C46-85D2DEECF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948DE2B-AD35-418B-92EA-AD4CC59802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B28D-83A2-42C5-AA03-C6CB9FBB0C34}" type="datetimeFigureOut">
              <a:rPr lang="pl-PL" smtClean="0"/>
              <a:t>09.02.2020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C0BD4D0-C883-4371-9BA1-17EAC6F0EF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3258F86-A5D9-4CE4-834D-EE75320869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C1221-35D2-47EE-B4BE-B24484679274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62029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Obraz 4" descr="Obraz zawierający osoba, siedzi, walizka, kobieta&#10;&#10;Opis wygenerowany automatycznie">
            <a:extLst>
              <a:ext uri="{FF2B5EF4-FFF2-40B4-BE49-F238E27FC236}">
                <a16:creationId xmlns:a16="http://schemas.microsoft.com/office/drawing/2014/main" id="{F89909FE-2D02-46C8-B781-F7661EB577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244AEB8D-987F-4F18-9C66-158AF10D31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8655698" cy="2900518"/>
          </a:xfrm>
        </p:spPr>
        <p:txBody>
          <a:bodyPr>
            <a:normAutofit/>
          </a:bodyPr>
          <a:lstStyle/>
          <a:p>
            <a:r>
              <a:rPr lang="pl-PL" b="1" dirty="0">
                <a:solidFill>
                  <a:srgbClr val="FFFFFF"/>
                </a:solidFill>
              </a:rPr>
              <a:t>Niskobudżetowy ML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202D91ED-CC28-4122-B5E7-FC6E1F7285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8571722" cy="1098395"/>
          </a:xfrm>
        </p:spPr>
        <p:txBody>
          <a:bodyPr>
            <a:normAutofit/>
          </a:bodyPr>
          <a:lstStyle/>
          <a:p>
            <a:r>
              <a:rPr lang="pl-PL" sz="2800" b="1" dirty="0"/>
              <a:t>jak sprzedać nie swój model klientowi</a:t>
            </a:r>
            <a:endParaRPr lang="pl-PL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6692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A2054C11-D17F-4ABE-A063-7E822B461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87" y="323850"/>
            <a:ext cx="11553825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948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157E2075-029A-4F79-999D-64126FEEE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" y="2405673"/>
            <a:ext cx="10172700" cy="8667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0F46D96-2769-41E5-B50B-3D0C6B537409}"/>
              </a:ext>
            </a:extLst>
          </p:cNvPr>
          <p:cNvSpPr txBox="1"/>
          <p:nvPr/>
        </p:nvSpPr>
        <p:spPr>
          <a:xfrm>
            <a:off x="3736258" y="1061883"/>
            <a:ext cx="47194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6000" b="1" dirty="0">
                <a:solidFill>
                  <a:schemeClr val="bg1"/>
                </a:solidFill>
              </a:rPr>
              <a:t>Cena?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B33B737F-60FE-4D75-B33E-D56D9D6B1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725" y="3600575"/>
            <a:ext cx="2114550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996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D2ABC9C-ABF9-4C50-B8E1-4117FFD8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6600" b="1" dirty="0">
                <a:solidFill>
                  <a:schemeClr val="bg1"/>
                </a:solidFill>
              </a:rPr>
              <a:t>Wady i zalety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CC405A-F581-4EC5-925D-26FD84C322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Koszt</a:t>
            </a: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Skalowalność</a:t>
            </a: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Szybkość wdrożenia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15F9FAD-4934-4A18-A006-575A28DF42D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pl-PL" dirty="0">
                <a:solidFill>
                  <a:schemeClr val="bg1"/>
                </a:solidFill>
              </a:rPr>
              <a:t>Brak możliwości modyfikacji</a:t>
            </a:r>
          </a:p>
          <a:p>
            <a:pPr marL="0" indent="0" algn="r">
              <a:buNone/>
            </a:pPr>
            <a:r>
              <a:rPr lang="pl-PL" dirty="0">
                <a:solidFill>
                  <a:schemeClr val="bg1"/>
                </a:solidFill>
              </a:rPr>
              <a:t>Może zniknąć</a:t>
            </a:r>
            <a:endParaRPr lang="pl-PL" dirty="0">
              <a:solidFill>
                <a:schemeClr val="bg1"/>
              </a:solidFill>
              <a:sym typeface="Wingdings" panose="05000000000000000000" pitchFamily="2" charset="2"/>
            </a:endParaRPr>
          </a:p>
          <a:p>
            <a:pPr marL="0" indent="0" algn="r">
              <a:buNone/>
            </a:pPr>
            <a:r>
              <a:rPr lang="pl-PL" dirty="0">
                <a:solidFill>
                  <a:schemeClr val="bg1"/>
                </a:solidFill>
                <a:sym typeface="Wingdings" panose="05000000000000000000" pitchFamily="2" charset="2"/>
              </a:rPr>
              <a:t>Nie brzmi tak dobrze w CV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10" name="Obraz 9" descr="Obraz zawierający rysunek&#10;&#10;Opis wygenerowany automatycznie">
            <a:extLst>
              <a:ext uri="{FF2B5EF4-FFF2-40B4-BE49-F238E27FC236}">
                <a16:creationId xmlns:a16="http://schemas.microsoft.com/office/drawing/2014/main" id="{5B82611F-56A3-42B6-B70A-4523AC472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920" y="4001294"/>
            <a:ext cx="2813760" cy="217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20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23234838-AEE5-46BF-B07A-67DEC11EF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35" y="908586"/>
            <a:ext cx="11088130" cy="50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8949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48D2B16B-15DC-473D-91DE-9164AA359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870" y="1561084"/>
            <a:ext cx="11508260" cy="3735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978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2B09E526-61E2-4FAD-A01C-8597E5C06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1437" y="1987121"/>
            <a:ext cx="44291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680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>
            <a:extLst>
              <a:ext uri="{FF2B5EF4-FFF2-40B4-BE49-F238E27FC236}">
                <a16:creationId xmlns:a16="http://schemas.microsoft.com/office/drawing/2014/main" id="{C7291C42-75FD-47C8-AEDA-24C9A00A00E5}"/>
              </a:ext>
            </a:extLst>
          </p:cNvPr>
          <p:cNvSpPr txBox="1"/>
          <p:nvPr/>
        </p:nvSpPr>
        <p:spPr>
          <a:xfrm>
            <a:off x="575186" y="418087"/>
            <a:ext cx="110416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6600" dirty="0">
                <a:solidFill>
                  <a:schemeClr val="bg1"/>
                </a:solidFill>
              </a:rPr>
              <a:t>Kim jestem?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3AEF1280-FC66-4D34-99A1-DEEB71DE0FB7}"/>
              </a:ext>
            </a:extLst>
          </p:cNvPr>
          <p:cNvSpPr txBox="1"/>
          <p:nvPr/>
        </p:nvSpPr>
        <p:spPr>
          <a:xfrm>
            <a:off x="1066799" y="1458971"/>
            <a:ext cx="105500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3600" dirty="0">
                <a:solidFill>
                  <a:schemeClr val="bg1"/>
                </a:solidFill>
              </a:rPr>
              <a:t>Programista </a:t>
            </a:r>
            <a:r>
              <a:rPr lang="pl-PL" sz="3600" dirty="0" err="1">
                <a:solidFill>
                  <a:schemeClr val="bg1"/>
                </a:solidFill>
              </a:rPr>
              <a:t>ColdFusion</a:t>
            </a:r>
            <a:endParaRPr lang="pl-PL" sz="3600" dirty="0">
              <a:solidFill>
                <a:schemeClr val="bg1"/>
              </a:solidFill>
            </a:endParaRPr>
          </a:p>
          <a:p>
            <a:pPr algn="r"/>
            <a:r>
              <a:rPr lang="pl-PL" sz="3600" dirty="0">
                <a:solidFill>
                  <a:schemeClr val="bg1"/>
                </a:solidFill>
              </a:rPr>
              <a:t>Team Leader w </a:t>
            </a:r>
            <a:r>
              <a:rPr lang="pl-PL" sz="3600" dirty="0" err="1">
                <a:solidFill>
                  <a:schemeClr val="bg1"/>
                </a:solidFill>
              </a:rPr>
              <a:t>Binary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Minds</a:t>
            </a:r>
            <a:endParaRPr lang="pl-PL" sz="3600" dirty="0">
              <a:solidFill>
                <a:schemeClr val="bg1"/>
              </a:solidFill>
            </a:endParaRPr>
          </a:p>
          <a:p>
            <a:pPr algn="r"/>
            <a:endParaRPr lang="pl-PL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247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858709D2-FCE5-44F7-A6AE-EDB37F38B4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16" b="78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7504A4FC-468B-4F0C-83C4-5F0F6E07C971}"/>
              </a:ext>
            </a:extLst>
          </p:cNvPr>
          <p:cNvSpPr txBox="1"/>
          <p:nvPr/>
        </p:nvSpPr>
        <p:spPr>
          <a:xfrm rot="592020">
            <a:off x="3249030" y="1302509"/>
            <a:ext cx="2286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0" dirty="0">
                <a:solidFill>
                  <a:schemeClr val="bg1">
                    <a:lumMod val="95000"/>
                  </a:schemeClr>
                </a:solidFill>
              </a:rPr>
              <a:t>AI?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63667C79-EB6D-4F43-91BC-75991F42E350}"/>
              </a:ext>
            </a:extLst>
          </p:cNvPr>
          <p:cNvSpPr/>
          <p:nvPr/>
        </p:nvSpPr>
        <p:spPr>
          <a:xfrm rot="21144305">
            <a:off x="6749323" y="4158734"/>
            <a:ext cx="196880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8000" dirty="0">
                <a:solidFill>
                  <a:schemeClr val="bg1">
                    <a:lumMod val="95000"/>
                  </a:schemeClr>
                </a:solidFill>
              </a:rPr>
              <a:t>ML?</a:t>
            </a:r>
            <a:endParaRPr lang="pl-PL" sz="8000" dirty="0"/>
          </a:p>
        </p:txBody>
      </p:sp>
    </p:spTree>
    <p:extLst>
      <p:ext uri="{BB962C8B-B14F-4D97-AF65-F5344CB8AC3E}">
        <p14:creationId xmlns:p14="http://schemas.microsoft.com/office/powerpoint/2010/main" val="3585232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iekt, zegar, znak&#10;&#10;Opis wygenerowany automatycznie">
            <a:extLst>
              <a:ext uri="{FF2B5EF4-FFF2-40B4-BE49-F238E27FC236}">
                <a16:creationId xmlns:a16="http://schemas.microsoft.com/office/drawing/2014/main" id="{DC66A4EA-F8D9-4AE5-BC30-9639503ED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3525">
            <a:off x="731906" y="164091"/>
            <a:ext cx="4436076" cy="4436076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22EF9781-33D2-482C-BA94-FC2095F686C4}"/>
              </a:ext>
            </a:extLst>
          </p:cNvPr>
          <p:cNvSpPr txBox="1"/>
          <p:nvPr/>
        </p:nvSpPr>
        <p:spPr>
          <a:xfrm>
            <a:off x="4060723" y="3435136"/>
            <a:ext cx="7398109" cy="2766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l-PL" sz="4000" b="1" dirty="0">
                <a:solidFill>
                  <a:srgbClr val="EF694F"/>
                </a:solidFill>
              </a:rPr>
              <a:t>konkurencja</a:t>
            </a:r>
          </a:p>
          <a:p>
            <a:pPr algn="r">
              <a:lnSpc>
                <a:spcPct val="150000"/>
              </a:lnSpc>
            </a:pPr>
            <a:r>
              <a:rPr lang="pl-PL" sz="4000" b="1" dirty="0">
                <a:solidFill>
                  <a:srgbClr val="EF694F"/>
                </a:solidFill>
              </a:rPr>
              <a:t>analiza wydźwięku</a:t>
            </a:r>
          </a:p>
          <a:p>
            <a:pPr algn="r">
              <a:lnSpc>
                <a:spcPct val="150000"/>
              </a:lnSpc>
            </a:pPr>
            <a:r>
              <a:rPr lang="pl-PL" sz="4000" b="1" dirty="0">
                <a:solidFill>
                  <a:srgbClr val="EF694F"/>
                </a:solidFill>
              </a:rPr>
              <a:t>kategoryzacja</a:t>
            </a:r>
          </a:p>
        </p:txBody>
      </p:sp>
    </p:spTree>
    <p:extLst>
      <p:ext uri="{BB962C8B-B14F-4D97-AF65-F5344CB8AC3E}">
        <p14:creationId xmlns:p14="http://schemas.microsoft.com/office/powerpoint/2010/main" val="140843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FEC1A373-7EBF-4329-A1DB-6E3665EAE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025" y="1543050"/>
            <a:ext cx="1102995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913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1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zegar, znak, pomieszczenie&#10;&#10;Opis wygenerowany automatycznie">
            <a:extLst>
              <a:ext uri="{FF2B5EF4-FFF2-40B4-BE49-F238E27FC236}">
                <a16:creationId xmlns:a16="http://schemas.microsoft.com/office/drawing/2014/main" id="{11128DC9-B9BB-49F9-9872-F8F1A82A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28" y="0"/>
            <a:ext cx="6858000" cy="6858000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8075EE31-DC3D-4F71-B1C7-052C510B30D9}"/>
              </a:ext>
            </a:extLst>
          </p:cNvPr>
          <p:cNvSpPr txBox="1"/>
          <p:nvPr/>
        </p:nvSpPr>
        <p:spPr>
          <a:xfrm>
            <a:off x="7521677" y="4689987"/>
            <a:ext cx="39918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4800" b="1" dirty="0">
                <a:solidFill>
                  <a:srgbClr val="3A6775"/>
                </a:solidFill>
              </a:rPr>
              <a:t>Problem:</a:t>
            </a:r>
          </a:p>
          <a:p>
            <a:pPr algn="r"/>
            <a:r>
              <a:rPr lang="pl-PL" sz="4800" b="1" dirty="0">
                <a:solidFill>
                  <a:srgbClr val="3A6775"/>
                </a:solidFill>
              </a:rPr>
              <a:t>brak danych</a:t>
            </a:r>
          </a:p>
        </p:txBody>
      </p:sp>
    </p:spTree>
    <p:extLst>
      <p:ext uri="{BB962C8B-B14F-4D97-AF65-F5344CB8AC3E}">
        <p14:creationId xmlns:p14="http://schemas.microsoft.com/office/powerpoint/2010/main" val="2703475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biekt, zegar, znak&#10;&#10;Opis wygenerowany automatycznie">
            <a:extLst>
              <a:ext uri="{FF2B5EF4-FFF2-40B4-BE49-F238E27FC236}">
                <a16:creationId xmlns:a16="http://schemas.microsoft.com/office/drawing/2014/main" id="{DC66A4EA-F8D9-4AE5-BC30-9639503ED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3525">
            <a:off x="731906" y="164091"/>
            <a:ext cx="4436076" cy="4436076"/>
          </a:xfrm>
          <a:prstGeom prst="rect">
            <a:avLst/>
          </a:prstGeom>
        </p:spPr>
      </p:pic>
      <p:sp>
        <p:nvSpPr>
          <p:cNvPr id="4" name="pole tekstowe 3">
            <a:extLst>
              <a:ext uri="{FF2B5EF4-FFF2-40B4-BE49-F238E27FC236}">
                <a16:creationId xmlns:a16="http://schemas.microsoft.com/office/drawing/2014/main" id="{22EF9781-33D2-482C-BA94-FC2095F686C4}"/>
              </a:ext>
            </a:extLst>
          </p:cNvPr>
          <p:cNvSpPr txBox="1"/>
          <p:nvPr/>
        </p:nvSpPr>
        <p:spPr>
          <a:xfrm>
            <a:off x="3765755" y="4978800"/>
            <a:ext cx="7398109" cy="920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pl-PL" sz="4000" b="1" dirty="0">
                <a:solidFill>
                  <a:srgbClr val="EF694F"/>
                </a:solidFill>
              </a:rPr>
              <a:t>Macie kogoś znającego BERT?</a:t>
            </a:r>
          </a:p>
        </p:txBody>
      </p:sp>
    </p:spTree>
    <p:extLst>
      <p:ext uri="{BB962C8B-B14F-4D97-AF65-F5344CB8AC3E}">
        <p14:creationId xmlns:p14="http://schemas.microsoft.com/office/powerpoint/2010/main" val="3799537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ole tekstowe 4">
            <a:extLst>
              <a:ext uri="{FF2B5EF4-FFF2-40B4-BE49-F238E27FC236}">
                <a16:creationId xmlns:a16="http://schemas.microsoft.com/office/drawing/2014/main" id="{9737C33D-117A-46D9-BC61-809A6D71814E}"/>
              </a:ext>
            </a:extLst>
          </p:cNvPr>
          <p:cNvSpPr txBox="1"/>
          <p:nvPr/>
        </p:nvSpPr>
        <p:spPr>
          <a:xfrm>
            <a:off x="707923" y="4195916"/>
            <a:ext cx="6007510" cy="1938992"/>
          </a:xfrm>
          <a:prstGeom prst="rect">
            <a:avLst/>
          </a:prstGeom>
          <a:solidFill>
            <a:schemeClr val="accent2">
              <a:lumMod val="20000"/>
              <a:lumOff val="80000"/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pl-PL" sz="4000" b="1" dirty="0"/>
          </a:p>
          <a:p>
            <a:pPr algn="ctr"/>
            <a:r>
              <a:rPr lang="pl-PL" sz="4000" b="1" dirty="0"/>
              <a:t>32GB RAM + GPU = $700</a:t>
            </a:r>
          </a:p>
          <a:p>
            <a:pPr algn="ctr"/>
            <a:endParaRPr lang="pl-PL" sz="4000" b="1" dirty="0"/>
          </a:p>
        </p:txBody>
      </p:sp>
    </p:spTree>
    <p:extLst>
      <p:ext uri="{BB962C8B-B14F-4D97-AF65-F5344CB8AC3E}">
        <p14:creationId xmlns:p14="http://schemas.microsoft.com/office/powerpoint/2010/main" val="2562409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raz 1">
            <a:extLst>
              <a:ext uri="{FF2B5EF4-FFF2-40B4-BE49-F238E27FC236}">
                <a16:creationId xmlns:a16="http://schemas.microsoft.com/office/drawing/2014/main" id="{7A3EA16A-9112-49B4-A106-1A801D59F6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7544"/>
            <a:ext cx="12192000" cy="532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084251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109</TotalTime>
  <Words>62</Words>
  <Application>Microsoft Office PowerPoint</Application>
  <PresentationFormat>Panoramiczny</PresentationFormat>
  <Paragraphs>23</Paragraphs>
  <Slides>15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Motyw pakietu Office</vt:lpstr>
      <vt:lpstr>Niskobudżetowy ML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Wady i zalety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Niskobudżetowy ML</dc:title>
  <dc:creator>Paweł Dulak</dc:creator>
  <cp:lastModifiedBy>Paweł Dulak</cp:lastModifiedBy>
  <cp:revision>3</cp:revision>
  <dcterms:created xsi:type="dcterms:W3CDTF">2020-02-09T20:13:07Z</dcterms:created>
  <dcterms:modified xsi:type="dcterms:W3CDTF">2020-02-09T22:05:16Z</dcterms:modified>
</cp:coreProperties>
</file>